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8" r:id="rId11"/>
    <p:sldId id="267" r:id="rId12"/>
    <p:sldId id="266" r:id="rId13"/>
    <p:sldId id="269" r:id="rId14"/>
    <p:sldId id="272" r:id="rId15"/>
    <p:sldId id="27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4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56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08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473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88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676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70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618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33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61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30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174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16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582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13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38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9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450A37-B533-4765-860F-7E19EC00FC1D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183FFF-F345-4044-8EC9-E762C998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95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hopebrook.co.uk/websi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MEET THE TEACHER:</a:t>
            </a:r>
            <a:br>
              <a:rPr lang="en-US" u="sng" dirty="0" smtClean="0"/>
            </a:b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u="sng" dirty="0" smtClean="0"/>
              <a:t>MRS HOLLIS  </a:t>
            </a:r>
            <a:br>
              <a:rPr lang="en-US" u="sng" dirty="0" smtClean="0"/>
            </a:br>
            <a:r>
              <a:rPr lang="en-US" u="sng" dirty="0" smtClean="0"/>
              <a:t>KESTRELS 2020</a:t>
            </a: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955" y="1624760"/>
            <a:ext cx="759909" cy="7490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34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454843" cy="4196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DAILY ROUTINES: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Children come in the morning at 8.45am and get themselves ready to learn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have their pencil cases ready, put named drinks bottles in tray and lunch boxes in appropriate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place, wash hands)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and then proceed to carry out the spelling activity on the board, in order to get their minds thinking.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your child requires any meals from school, please complete this online, as advised by the office staff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Daily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mile (weather dependent) or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desk dance takes place at some time during the day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995" y="265139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75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88" y="-249382"/>
            <a:ext cx="10394302" cy="58197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DAILY ROUTINES (cont..)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Morning lessons start at 8.55am, usually with our English lesson. At 10am it is our guided reading time where the children rotate to listen to CD story, play a reading game, free choice read, read in preparation for session with teacher and a guided reading session once a week with the teacher (or support groups), which is followed by a possible class assembly, snack time, then break-time.  Please can you encourage your child to bring in a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healthy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snack and a named water bottle that can be refilled (especially for PE lessons).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At 11.10am our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maths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lesson takes place, then a lunch break from 12.15-1.15pm.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 afternoon usually begins with the daily mile followed by Times Tables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Rockstars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practise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/quiet reading time/reflection time;  following sessions then vary from day to day: topic, PE, computing, PSHE, art, D&amp;T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and the day usually finishes with our class reading book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(Street Child by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</a:rPr>
              <a:t>Berlie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Doherty presently).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 day then finishes at 3.15pm whereby the children are picked up by 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carer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from the recreation ground/walk home independently, or go to after school club in Pippins. The children know that if their usual adult is not there that they must stay with their teacher.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680" y="61100"/>
            <a:ext cx="651004" cy="6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13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98" y="592494"/>
            <a:ext cx="9451877" cy="4856584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</a:rPr>
              <a:t>VISITORS / VISITS:	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Generally we have a trip or a visitor to class at least once a term, but, due to Covid-19 this will not be happening during the Autumn term, this will hopefully change in the new year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655" y="1103969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03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MONITORS: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As the oldest children are in Kestrel’s class they carry out the important monitor roles that enable us to run smoothly as a whole school (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sorting out milk, book monitors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). The children continue their monitor role for a term and then are swapped accordingly.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30" y="363381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80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AWARDS: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Credit points are awarded for general good work, pleasant manners, consistent homework etc. and one off ‘Good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Work’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certificates are given for similar.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achieving 40 credit points a ‘Good work’ certificate is awarded in our virtual Friday assembly.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When 5 certificates are achieved the ‘Good work cup’ is kept for a week, then returned to the office– when the cup has been awarded to the individual 5 times, they get to keep the cup!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72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999" y="676469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SATS 2021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As your child is in Y6 it is an important transition year: getting them ‘secondary ready.’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Please could you therefore avoid holidays in the weeks running up to SATS next year, and obviously the week in which they take place: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Monday 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10th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May to Thursday 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r>
              <a:rPr lang="en-US" sz="2800" b="1" u="sng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 May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2021</a:t>
            </a:r>
            <a:endParaRPr lang="en-US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337" y="255808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50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23274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CONTACT: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Please do not hesitate to chat to me about any issues that are worrying you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or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your child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(a phone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call or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an email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is probably safer presently)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 If there is a problem that may affect your child that day, please contact the office </a:t>
            </a:r>
            <a:r>
              <a:rPr lang="en-US" sz="2800" i="1" u="sng" dirty="0" smtClean="0">
                <a:solidFill>
                  <a:schemeClr val="tx2">
                    <a:lumMod val="75000"/>
                  </a:schemeClr>
                </a:solidFill>
              </a:rPr>
              <a:t>(01452 830558 / admin@hopebrook.gloucs.sch.uk) </a:t>
            </a:r>
            <a:endParaRPr lang="en-GB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105" y="794131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5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5" y="4487332"/>
            <a:ext cx="12117355" cy="150706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     MRS HOLLIS                       MRS BARNES                                  MRS </a:t>
            </a:r>
            <a:r>
              <a:rPr lang="en-US" sz="2200" dirty="0" err="1" smtClean="0"/>
              <a:t>SEvern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615159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WELCOME!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Welcome to Kestrel’s class. We are based in the hall for the Autumn term to allow more spacing for the older children.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This year the staff based in here are myself (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Hollis) and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Barnes. On a Thursday afternoon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Severn/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Barnes will be taking the class for science and French lessons. </a:t>
            </a:r>
          </a:p>
          <a:p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131" y="3884644"/>
            <a:ext cx="173355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021" y="384375"/>
            <a:ext cx="736281" cy="72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58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92628" cy="435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CURRICULUM: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 Y6 curriculum is relatively challenging. With some pupils not having been in school for nigh on 6 months this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does mean that some children may need support to reach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these standards. This will be done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during lesson time or in our ’10 o’clock’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session time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when children are given the chance to consolidate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or pre-teach a topic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(this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slot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is also available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to extend children too),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this is often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maths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but also grammar,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punctuation, spelling and reading. There may also be the opportunity for some children to attend ‘catch up’ sessions once a week after school.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606" y="475061"/>
            <a:ext cx="996676" cy="98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10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UPDATES:</a:t>
            </a:r>
          </a:p>
          <a:p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Please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refer regularly to the school website for  what we are getting up to (photos, news items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), but also for Kestrel’s termly plan overviews and topic webs: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               </a:t>
            </a:r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https</a:t>
            </a:r>
            <a:r>
              <a:rPr lang="en-GB" sz="2800" u="sng" dirty="0">
                <a:solidFill>
                  <a:schemeClr val="tx2">
                    <a:lumMod val="75000"/>
                  </a:schemeClr>
                </a:solidFill>
                <a:hlinkClick r:id="rId2"/>
              </a:rPr>
              <a:t>://</a:t>
            </a:r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www.hopebrook.co.uk/website</a:t>
            </a:r>
            <a:endParaRPr lang="en-GB" sz="28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The website is a crucial platform for notices, so please check frequently</a:t>
            </a:r>
            <a:endParaRPr lang="en-GB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890" y="97166"/>
            <a:ext cx="1004335" cy="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44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46256"/>
            <a:ext cx="10379272" cy="4362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STANDARDS: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In Kestrel’s class we really try to build up children’s independence in readiness for their transition to secondary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school (which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does very quickly come around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!)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We do have high expectations in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both written standards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behaviour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Kestrels.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83" y="452389"/>
            <a:ext cx="737868" cy="72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85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265917" cy="4898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PE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PE this term is on a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Tuesday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Wednesday.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We normally encourage children to bring in a separate sports kit to school for clubs so that their school PE kit remains in school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(taken home each half term for a wash, unless ultra muddy!),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but there will probably be none of these types of clubs in the Autumn term.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Trainers are preferable rather than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plimsolls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as these prove a little dangerous and ill-fitting as the children get bigger and faster at running.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41" y="1064508"/>
            <a:ext cx="820526" cy="80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37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182790" cy="49819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b="1" u="sng" dirty="0" smtClean="0">
                <a:solidFill>
                  <a:schemeClr val="tx2">
                    <a:lumMod val="75000"/>
                  </a:schemeClr>
                </a:solidFill>
              </a:rPr>
              <a:t>PERSONAL EQUIPMENT:</a:t>
            </a:r>
          </a:p>
          <a:p>
            <a:r>
              <a:rPr lang="en-US" sz="3100" dirty="0" smtClean="0"/>
              <a:t>	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Can we please ensure that everything that your child brings into school is named </a:t>
            </a:r>
            <a:r>
              <a:rPr lang="en-US" sz="3100" b="1" i="1" dirty="0" smtClean="0">
                <a:solidFill>
                  <a:schemeClr val="tx2">
                    <a:lumMod val="75000"/>
                  </a:schemeClr>
                </a:solidFill>
              </a:rPr>
              <a:t>(including each part of the school uniform).</a:t>
            </a:r>
          </a:p>
          <a:p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We encourage children to use ink pens rather than biros to enhance handwriting flow; we do have erasable roller pens for sale in school for £1 each </a:t>
            </a:r>
            <a:r>
              <a:rPr lang="en-US" sz="3100" i="1" dirty="0" smtClean="0">
                <a:solidFill>
                  <a:schemeClr val="tx2">
                    <a:lumMod val="75000"/>
                  </a:schemeClr>
                </a:solidFill>
              </a:rPr>
              <a:t>(Children to See </a:t>
            </a:r>
            <a:r>
              <a:rPr lang="en-US" sz="3100" i="1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3100" i="1" dirty="0" smtClean="0">
                <a:solidFill>
                  <a:schemeClr val="tx2">
                    <a:lumMod val="75000"/>
                  </a:schemeClr>
                </a:solidFill>
              </a:rPr>
              <a:t> Hollis or </a:t>
            </a:r>
            <a:r>
              <a:rPr lang="en-US" sz="3100" i="1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3100" i="1" dirty="0" smtClean="0">
                <a:solidFill>
                  <a:schemeClr val="tx2">
                    <a:lumMod val="75000"/>
                  </a:schemeClr>
                </a:solidFill>
              </a:rPr>
              <a:t> Barnes for purchasing).</a:t>
            </a:r>
          </a:p>
          <a:p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Children are encouraged to bring in their own small pencil case of equipment, again this prepares them for independent learning in readiness for secondary school.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466" y="452389"/>
            <a:ext cx="851162" cy="83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0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682098" cy="4296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HOMEWORK: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Homework is given online and children are expected to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organise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their own time to plan to do this; please can you ensure they have a quiet space to complete activities.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Spelling activities can be accessed via </a:t>
            </a:r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</a:rPr>
              <a:t>spellingframe.co.uk</a:t>
            </a:r>
            <a:endParaRPr lang="en-GB" sz="32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78" y="685800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86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374188" cy="49592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u="sng" dirty="0" smtClean="0">
                <a:solidFill>
                  <a:schemeClr val="tx2">
                    <a:lumMod val="75000"/>
                  </a:schemeClr>
                </a:solidFill>
              </a:rPr>
              <a:t>HOMEWORK (cont..):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	Times tables fact rapid recall is a </a:t>
            </a:r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</a:rPr>
              <a:t>crucial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part of Kestrel’s learning in order to access the Year 6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maths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curriculum (percentages, fractions, long multiplication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I cannot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emphasise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this enough!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Times tables homework is completed online via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TimesTables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Rockstars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sz="2600" u="sng" dirty="0" smtClean="0">
                <a:solidFill>
                  <a:schemeClr val="tx2">
                    <a:lumMod val="75000"/>
                  </a:schemeClr>
                </a:solidFill>
              </a:rPr>
              <a:t>https</a:t>
            </a:r>
            <a:r>
              <a:rPr lang="en-US" sz="2600" u="sng" dirty="0">
                <a:solidFill>
                  <a:schemeClr val="tx2">
                    <a:lumMod val="75000"/>
                  </a:schemeClr>
                </a:solidFill>
              </a:rPr>
              <a:t>://ttrockstars.com/</a:t>
            </a:r>
            <a:endParaRPr lang="en-US" sz="26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Reading for pleasure is expected (newspapers, novels, non-fiction, poetry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); please sign that you have witnessed your child read/have listened to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them on the online form (website) – Your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child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will have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daily reading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activities in school; </a:t>
            </a:r>
          </a:p>
          <a:p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Mrs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Barnes and I will monitor the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online reading interaction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once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 week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a Monday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morning. If your child has read for pleasure three times during the week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(and has been logged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it down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online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appropriate comments from them and they have an adult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interaction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then they will be awarded a raffle ticket, which then goes into a pot. A ticket per half term is then drawn out of the pot,  whereby the child chosen, will be able to choose a book prize from our box.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215" y="175458"/>
            <a:ext cx="853514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24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1400</TotalTime>
  <Words>775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Slice</vt:lpstr>
      <vt:lpstr>MEET THE TEACHER:   MRS HOLLIS   KESTRELS 2020</vt:lpstr>
      <vt:lpstr>     MRS HOLLIS                       MRS BARNES                                  MRS SEvern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TEACHER:  MRS HOLLIS   KESTRELS 2020</dc:title>
  <dc:creator>Isobel Hollis</dc:creator>
  <cp:lastModifiedBy>Isobel Hollis</cp:lastModifiedBy>
  <cp:revision>31</cp:revision>
  <dcterms:created xsi:type="dcterms:W3CDTF">2020-08-05T11:35:13Z</dcterms:created>
  <dcterms:modified xsi:type="dcterms:W3CDTF">2020-09-06T19:47:55Z</dcterms:modified>
</cp:coreProperties>
</file>